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1" r:id="rId2"/>
  </p:sldIdLst>
  <p:sldSz cx="12192000" cy="16256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ika.schleicher.cls@outlook.de" initials="m" lastIdx="1" clrIdx="0">
    <p:extLst>
      <p:ext uri="{19B8F6BF-5375-455C-9EA6-DF929625EA0E}">
        <p15:presenceInfo xmlns:p15="http://schemas.microsoft.com/office/powerpoint/2012/main" userId="03a135bfcf65ab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2510" y="43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430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0526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4048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16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9389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8328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25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8669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6205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3724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50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27209-EF28-45BA-8751-96F574EDDDEB}" type="datetimeFigureOut">
              <a:rPr lang="de-DE" smtClean="0"/>
              <a:pPr/>
              <a:t>18.09.2026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24906-4497-4132-9A90-A7852AB6D1C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6491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stadtbibliothek.herzogenried@mannheim.de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4F149-E5C7-766C-63B9-5395586CA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217BBC64-468D-5F2F-412C-4CAB15658846}"/>
              </a:ext>
            </a:extLst>
          </p:cNvPr>
          <p:cNvSpPr txBox="1"/>
          <p:nvPr/>
        </p:nvSpPr>
        <p:spPr>
          <a:xfrm>
            <a:off x="304136" y="779309"/>
            <a:ext cx="11583727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sz="6600" b="1" dirty="0">
                <a:solidFill>
                  <a:schemeClr val="bg1"/>
                </a:solidFill>
              </a:rPr>
              <a:t>Die Zwei von der Klangstelle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0C6C921-C98C-2905-FF0C-A20B5238E2B3}"/>
              </a:ext>
            </a:extLst>
          </p:cNvPr>
          <p:cNvSpPr txBox="1"/>
          <p:nvPr/>
        </p:nvSpPr>
        <p:spPr>
          <a:xfrm>
            <a:off x="1407719" y="10166200"/>
            <a:ext cx="97466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b="1" dirty="0"/>
              <a:t>6. November 2026, 18:30 Uhr</a:t>
            </a:r>
            <a:br>
              <a:rPr lang="de-DE" sz="5400" dirty="0"/>
            </a:br>
            <a:r>
              <a:rPr lang="de-DE" sz="4000" b="1" dirty="0"/>
              <a:t>Stadtbibliothek Zweigstelle Herzogenried</a:t>
            </a:r>
            <a:br>
              <a:rPr lang="de-DE" sz="3600" dirty="0"/>
            </a:br>
            <a:r>
              <a:rPr lang="de-DE" sz="32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Herzogenriedstraße</a:t>
            </a:r>
            <a:r>
              <a:rPr lang="de-DE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50 </a:t>
            </a:r>
            <a:r>
              <a:rPr lang="de-DE" sz="3200" dirty="0">
                <a:solidFill>
                  <a:srgbClr val="000000"/>
                </a:solidFill>
                <a:ea typeface="Times New Roman" panose="02020603050405020304" pitchFamily="18" charset="0"/>
              </a:rPr>
              <a:t>(</a:t>
            </a:r>
            <a:r>
              <a:rPr lang="de-DE" sz="32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Gebäude der IGMH)</a:t>
            </a:r>
            <a:br>
              <a:rPr lang="de-DE" sz="3200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r>
              <a:rPr lang="de-DE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Solidarische Ticketpreise: </a:t>
            </a:r>
            <a:br>
              <a:rPr lang="de-DE" sz="2800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r>
              <a:rPr lang="de-DE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M</a:t>
            </a:r>
            <a:r>
              <a:rPr lang="de-DE" sz="2800" dirty="0">
                <a:solidFill>
                  <a:srgbClr val="000000"/>
                </a:solidFill>
              </a:rPr>
              <a:t>it Spendenanteil: 25 EUR, regulär: 15 EUR, ermäßigt: 5 EUR</a:t>
            </a:r>
            <a:br>
              <a:rPr lang="de-DE" sz="2800" dirty="0">
                <a:solidFill>
                  <a:srgbClr val="000000"/>
                </a:solidFill>
              </a:rPr>
            </a:br>
            <a:r>
              <a:rPr lang="de-DE" sz="2800" dirty="0">
                <a:solidFill>
                  <a:srgbClr val="000000"/>
                </a:solidFill>
              </a:rPr>
              <a:t>Gratis-Karten über das Kulturparkett möglich</a:t>
            </a:r>
          </a:p>
          <a:p>
            <a:pPr algn="ctr"/>
            <a:endParaRPr lang="de-DE" sz="1400" b="1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ctr"/>
            <a:r>
              <a:rPr lang="de-DE" sz="2800" dirty="0">
                <a:solidFill>
                  <a:srgbClr val="000000"/>
                </a:solidFill>
                <a:ea typeface="Times New Roman" panose="02020603050405020304" pitchFamily="18" charset="0"/>
              </a:rPr>
              <a:t>Für Getränke und Snacks ist gesorgt</a:t>
            </a:r>
          </a:p>
          <a:p>
            <a:pPr lvl="1" algn="ctr"/>
            <a:r>
              <a:rPr lang="de-DE" sz="2800" b="1" dirty="0">
                <a:solidFill>
                  <a:srgbClr val="000000"/>
                </a:solidFill>
                <a:ea typeface="Times New Roman" panose="02020603050405020304" pitchFamily="18" charset="0"/>
              </a:rPr>
              <a:t>Anmeldung erforderlich </a:t>
            </a:r>
            <a:r>
              <a:rPr lang="de-DE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 </a:t>
            </a: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0621 293-5055 oder an </a:t>
            </a:r>
            <a: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stadtbibliothek.herzogenried@mannheim.de</a:t>
            </a:r>
            <a:br>
              <a:rPr lang="de-DE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de-DE" sz="2800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16E8768-65C6-3A90-FE3F-89E34EFA2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352" y="15628478"/>
            <a:ext cx="4518382" cy="30495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A7793FC-5416-0EF8-636F-EF479AFBCD85}"/>
              </a:ext>
            </a:extLst>
          </p:cNvPr>
          <p:cNvSpPr txBox="1"/>
          <p:nvPr/>
        </p:nvSpPr>
        <p:spPr>
          <a:xfrm>
            <a:off x="6678853" y="2776723"/>
            <a:ext cx="5209011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de-DE" sz="3200" b="1" dirty="0"/>
              <a:t>Stolpersteine:</a:t>
            </a:r>
            <a:br>
              <a:rPr lang="de-DE" sz="3200" b="1" dirty="0"/>
            </a:br>
            <a:r>
              <a:rPr lang="de-DE" sz="3200" b="1" dirty="0"/>
              <a:t>Mit leichter Muse, Geschichten und Gedichten gegen das Vergessen </a:t>
            </a:r>
            <a:br>
              <a:rPr lang="de-DE" sz="3200" b="1" dirty="0"/>
            </a:br>
            <a:br>
              <a:rPr lang="de-DE" sz="3200" b="1" dirty="0"/>
            </a:br>
            <a:r>
              <a:rPr lang="de-DE" sz="3200" b="1" dirty="0"/>
              <a:t>Erleben Sie eine Hommage an die 1920er und 30er Jahre</a:t>
            </a:r>
          </a:p>
          <a:p>
            <a:pPr algn="ctr"/>
            <a:r>
              <a:rPr lang="de-DE" sz="3200" b="1" dirty="0"/>
              <a:t>mit Dr. Markus Weber, am</a:t>
            </a:r>
          </a:p>
          <a:p>
            <a:pPr algn="ctr"/>
            <a:r>
              <a:rPr lang="de-DE" sz="3200" b="1" dirty="0"/>
              <a:t>Klavier begleitet von Dieter </a:t>
            </a:r>
          </a:p>
          <a:p>
            <a:pPr algn="ctr"/>
            <a:r>
              <a:rPr lang="de-DE" sz="3200" b="1" dirty="0" err="1"/>
              <a:t>Scheithe</a:t>
            </a:r>
            <a:endParaRPr lang="de-DE" sz="3200" b="1" dirty="0"/>
          </a:p>
          <a:p>
            <a:pPr>
              <a:spcAft>
                <a:spcPts val="600"/>
              </a:spcAft>
            </a:pPr>
            <a:endParaRPr lang="de-DE" sz="3200" b="1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1A04E0E-A1F7-E1F8-9D33-C8653EDAF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155" y="15131140"/>
            <a:ext cx="4172409" cy="91239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82E6651-4EB5-1B15-20A1-F478A0C1D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6" y="2455630"/>
            <a:ext cx="6037544" cy="567237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0A1CD31-4EF3-0B87-3C6E-5BF6E7AB57E8}"/>
              </a:ext>
            </a:extLst>
          </p:cNvPr>
          <p:cNvSpPr txBox="1"/>
          <p:nvPr/>
        </p:nvSpPr>
        <p:spPr>
          <a:xfrm>
            <a:off x="1407719" y="8597737"/>
            <a:ext cx="967540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dirty="0"/>
              <a:t> </a:t>
            </a:r>
            <a:r>
              <a:rPr lang="de-DE" sz="2800" dirty="0"/>
              <a:t>… Danke für das Nicht-Vergessen …, Ihr Vortagsabend hat mich </a:t>
            </a:r>
            <a:br>
              <a:rPr lang="de-DE" sz="2800" dirty="0"/>
            </a:br>
            <a:r>
              <a:rPr lang="de-DE" sz="2800" dirty="0"/>
              <a:t>im Innersten bewegt …</a:t>
            </a:r>
          </a:p>
          <a:p>
            <a:pPr algn="ctr"/>
            <a:r>
              <a:rPr lang="de-DE" sz="2800" dirty="0"/>
              <a:t>(Rückmeldung einer Besucherin mit jüdischen Wurzeln)</a:t>
            </a:r>
          </a:p>
        </p:txBody>
      </p:sp>
    </p:spTree>
    <p:extLst>
      <p:ext uri="{BB962C8B-B14F-4D97-AF65-F5344CB8AC3E}">
        <p14:creationId xmlns:p14="http://schemas.microsoft.com/office/powerpoint/2010/main" val="3330141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132</Words>
  <Application>Microsoft Office PowerPoint</Application>
  <PresentationFormat>Benutzerdefiniert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monika.schleicher.cls@outlook.de</dc:creator>
  <cp:lastModifiedBy>Thomas Trüper</cp:lastModifiedBy>
  <cp:revision>22</cp:revision>
  <cp:lastPrinted>2026-08-10T11:06:35Z</cp:lastPrinted>
  <dcterms:created xsi:type="dcterms:W3CDTF">2023-02-08T13:24:48Z</dcterms:created>
  <dcterms:modified xsi:type="dcterms:W3CDTF">2026-09-18T10:18:59Z</dcterms:modified>
</cp:coreProperties>
</file>